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41" r:id="rId3"/>
    <p:sldId id="427" r:id="rId4"/>
    <p:sldId id="442" r:id="rId5"/>
    <p:sldId id="428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8" d="100"/>
          <a:sy n="58" d="100"/>
        </p:scale>
        <p:origin x="821" y="77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(T1)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 Đào Thị Huyền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3A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4519" y="190445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8" y="2852301"/>
            <a:ext cx="10439400" cy="629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3505200"/>
            <a:ext cx="5837238" cy="49530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3120" y="1905000"/>
            <a:ext cx="14706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9628</TotalTime>
  <Words>136</Words>
  <Application>Microsoft Office PowerPoint</Application>
  <PresentationFormat>Custom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ACER NITRO 5</cp:lastModifiedBy>
  <cp:revision>1030</cp:revision>
  <dcterms:created xsi:type="dcterms:W3CDTF">2008-09-09T22:52:10Z</dcterms:created>
  <dcterms:modified xsi:type="dcterms:W3CDTF">2025-01-08T13:14:29Z</dcterms:modified>
</cp:coreProperties>
</file>